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83" autoAdjust="0"/>
  </p:normalViewPr>
  <p:slideViewPr>
    <p:cSldViewPr>
      <p:cViewPr varScale="1">
        <p:scale>
          <a:sx n="105" d="100"/>
          <a:sy n="105" d="100"/>
        </p:scale>
        <p:origin x="-184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09720-C9B8-49BE-98CB-41202378F122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80D35-C2CE-4CDC-8BEF-83DCE8F84B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80D35-C2CE-4CDC-8BEF-83DCE8F84BE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584175"/>
          </a:xfrm>
        </p:spPr>
        <p:txBody>
          <a:bodyPr>
            <a:normAutofit/>
          </a:bodyPr>
          <a:lstStyle/>
          <a:p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Көкшетау қаласы  "Нұр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бала"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бөбекжай-бақшасы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" МКҚК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қызмет көрсету бойынша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медиа-жоспар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916832"/>
            <a:ext cx="8568952" cy="3816424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3036522"/>
          <a:ext cx="9144000" cy="618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600"/>
                <a:gridCol w="3528392"/>
                <a:gridCol w="2358008"/>
                <a:gridCol w="2286000"/>
              </a:tblGrid>
              <a:tr h="350598">
                <a:tc>
                  <a:txBody>
                    <a:bodyPr/>
                    <a:lstStyle/>
                    <a:p>
                      <a:r>
                        <a:rPr lang="kk-KZ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2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Іс-шара атауы</a:t>
                      </a:r>
                      <a:endParaRPr lang="ru-RU" sz="2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Орындау мезгілі</a:t>
                      </a:r>
                      <a:endParaRPr lang="ru-RU" sz="2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Жауапты</a:t>
                      </a:r>
                      <a:endParaRPr lang="ru-RU" sz="2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2346">
                <a:tc>
                  <a:txBody>
                    <a:bodyPr/>
                    <a:lstStyle/>
                    <a:p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Бөбекжай сайтында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көрсетілген мемлекеттік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 және өткен жылы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атқарылған жұмыстар туралы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ақпаратты орналастыру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Қаңтар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Әдіскер Накенова</a:t>
                      </a:r>
                      <a:r>
                        <a:rPr lang="kk-KZ" sz="14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Д.М.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46954">
                <a:tc>
                  <a:txBody>
                    <a:bodyPr/>
                    <a:lstStyle/>
                    <a:p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Бөбекжай сайтында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 көрсету тәртібі туралы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ақпаратты өзектендіру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 көрсету қағидалары бекітілгеннен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өзгертілгеннен немесе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толықтырылғаннан кейін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 жұмыс күні ішінде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Әдіскер Накенова</a:t>
                      </a:r>
                      <a:r>
                        <a:rPr lang="kk-KZ" sz="14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Д.М.</a:t>
                      </a:r>
                      <a:endParaRPr lang="ru-RU" sz="1400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505042">
                <a:tc>
                  <a:txBody>
                    <a:bodyPr/>
                    <a:lstStyle/>
                    <a:p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 көрсету тәртібі туралы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ақпаратты әлеуметтік желілерде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орналастыру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Ай сайын 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Логопед Касым К.К.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2346">
                <a:tc>
                  <a:txBody>
                    <a:bodyPr/>
                    <a:lstStyle/>
                    <a:p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көрсетілетін қызметтерді алу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орындарында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ақпараттық стенділерді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орналастыру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 өзектендіру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Үнемі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Хатшы Шарипова А.М.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88866">
                <a:tc>
                  <a:txBody>
                    <a:bodyPr/>
                    <a:lstStyle/>
                    <a:p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  <a:p>
                      <a:endParaRPr lang="kk-KZ" sz="1400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kk-KZ" sz="1400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Көрсетілген мемлекеттік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 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</a:t>
                      </a:r>
                    </a:p>
                    <a:p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ынша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жұмыс туралы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endParaRPr lang="kk-KZ" sz="1400" b="0" i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 көрсету бойынша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жауапты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тұлғаларды оқыту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Ай сайын</a:t>
                      </a:r>
                    </a:p>
                    <a:p>
                      <a:endParaRPr lang="kk-KZ" sz="1400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kk-KZ" sz="1400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kk-KZ" sz="1400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400" i="0" dirty="0" smtClean="0">
                          <a:latin typeface="Times New Roman" pitchFamily="18" charset="0"/>
                          <a:cs typeface="Times New Roman" pitchFamily="18" charset="0"/>
                        </a:rPr>
                        <a:t>3 жылда 1 рет</a:t>
                      </a:r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0" dirty="0" smtClean="0">
                          <a:latin typeface="Times New Roman" pitchFamily="18" charset="0"/>
                          <a:cs typeface="Times New Roman" pitchFamily="18" charset="0"/>
                        </a:rPr>
                        <a:t>Әдіскер Накенова</a:t>
                      </a:r>
                      <a:r>
                        <a:rPr lang="kk-KZ" sz="140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Д.М.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400" i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400" i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400" i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400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kk-KZ" sz="1400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kk-KZ" sz="1400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kk-KZ" sz="1400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128</Words>
  <Application>Microsoft Office PowerPoint</Application>
  <PresentationFormat>Экран (4:3)</PresentationFormat>
  <Paragraphs>42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Көкшетау қаласы  "Нұр бала" бөбекжай-бақшасы " МКҚК Мемлекеттік қызмет көрсету бойынша медиа-жоспар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Көкшетау қаласы  "Нұр бала" бөбекжай-бақшасы " МКҚК Мемлекеттік қызмет көрсету бойынша медиа-жоспар</dc:title>
  <dc:creator>ПОЛЬЗОВАТЕЛЬ</dc:creator>
  <cp:lastModifiedBy>ПОЛЬЗОВАТЕЛЬ</cp:lastModifiedBy>
  <cp:revision>6</cp:revision>
  <dcterms:created xsi:type="dcterms:W3CDTF">2024-02-08T09:13:50Z</dcterms:created>
  <dcterms:modified xsi:type="dcterms:W3CDTF">2024-02-08T09:54:31Z</dcterms:modified>
</cp:coreProperties>
</file>